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632"/>
    <a:srgbClr val="00A3CB"/>
    <a:srgbClr val="E54431"/>
    <a:srgbClr val="B32D31"/>
    <a:srgbClr val="CD9F29"/>
    <a:srgbClr val="E13131"/>
    <a:srgbClr val="4DA43D"/>
    <a:srgbClr val="358E3A"/>
    <a:srgbClr val="852535"/>
    <a:srgbClr val="F8B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6391" autoAdjust="0"/>
  </p:normalViewPr>
  <p:slideViewPr>
    <p:cSldViewPr snapToGrid="0">
      <p:cViewPr>
        <p:scale>
          <a:sx n="100" d="100"/>
          <a:sy n="100" d="100"/>
        </p:scale>
        <p:origin x="72" y="6"/>
      </p:cViewPr>
      <p:guideLst>
        <p:guide orient="horz" pos="3367"/>
        <p:guide pos="47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12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04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74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30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33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75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81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17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86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37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F9CC1-8EFA-4623-B27B-3C94DA9E7E1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EBB81-C11C-47BC-ABCC-98F947FB10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1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051" y="8427342"/>
            <a:ext cx="6289510" cy="193734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5297" y="591671"/>
            <a:ext cx="6265995" cy="1048870"/>
          </a:xfrm>
        </p:spPr>
        <p:txBody>
          <a:bodyPr anchor="ctr">
            <a:noAutofit/>
          </a:bodyPr>
          <a:lstStyle/>
          <a:p>
            <a:pPr lvl="0" defTabSz="457200">
              <a:lnSpc>
                <a:spcPts val="2000"/>
              </a:lnSpc>
              <a:spcBef>
                <a:spcPts val="0"/>
              </a:spcBef>
            </a:pPr>
            <a:r>
              <a:rPr kumimoji="1" lang="ja-JP" altLang="en-US" sz="2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取組のタイトルを入力してください</a:t>
            </a:r>
            <a:r>
              <a:rPr kumimoji="1" lang="en-US" altLang="ja-JP" sz="2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2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★上記タイトルの</a:t>
            </a:r>
            <a:r>
              <a:rPr kumimoji="0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文字のフォント・サイズは設定から変更しないでください</a:t>
            </a:r>
            <a:r>
              <a:rPr kumimoji="0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0"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Meiryo</a:t>
            </a:r>
            <a:r>
              <a:rPr kumimoji="0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0"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UI</a:t>
            </a:r>
            <a:r>
              <a:rPr kumimoji="0" lang="ja-JP" altLang="en-US" sz="14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0"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26</a:t>
            </a:r>
            <a:r>
              <a:rPr kumimoji="0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ポイント、黒色、太字）</a:t>
            </a:r>
            <a:endParaRPr kumimoji="1" lang="ja-JP" altLang="en-US" sz="2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 rot="10800000" flipV="1">
            <a:off x="845294" y="3012140"/>
            <a:ext cx="6265996" cy="7120957"/>
          </a:xfrm>
          <a:solidFill>
            <a:schemeClr val="accent4">
              <a:lumMod val="40000"/>
              <a:lumOff val="60000"/>
            </a:schemeClr>
          </a:solidFill>
        </p:spPr>
        <p:txBody>
          <a:bodyPr wrap="square" numCol="1">
            <a:noAutofit/>
          </a:bodyPr>
          <a:lstStyle/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★取組内容の入力と、取組写真、イメージ図、挿し絵等ありましたらこのテキストボックス内（薄黄色着色内）に貼り付けてください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★写真等にタイトルが必要な場合は合わせて挿入ください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★基本的に張り付けていただいた構成のまま使用いたします（こちらで編集等はいたしません）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★テキストボックス内の文字の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フォントは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設定から変更しないで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ください（</a:t>
            </a:r>
            <a:r>
              <a:rPr kumimoji="0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Meiryo</a:t>
            </a:r>
            <a:r>
              <a:rPr kumimoji="0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UI </a:t>
            </a:r>
            <a:r>
              <a:rPr lang="ja-JP" altLang="en-US" sz="16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本文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ポイント以上）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★強調する文字・箇所は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太字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下線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、着色などを施してください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</a:pP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4"/>
          <p:cNvSpPr txBox="1"/>
          <p:nvPr/>
        </p:nvSpPr>
        <p:spPr>
          <a:xfrm>
            <a:off x="8573767" y="9005287"/>
            <a:ext cx="787405" cy="78145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latin typeface="Bodoni MT Black" panose="02070A03080606020203" pitchFamily="18" charset="0"/>
              </a:rPr>
              <a:t>SDGs</a:t>
            </a:r>
          </a:p>
          <a:p>
            <a:pPr algn="ctr"/>
            <a:r>
              <a:rPr kumimoji="1" lang="ja-JP" altLang="en-US" sz="1400" dirty="0">
                <a:latin typeface="Bodoni MT Black" panose="02070A03080606020203" pitchFamily="18" charset="0"/>
              </a:rPr>
              <a:t>マーク</a:t>
            </a:r>
            <a:endParaRPr kumimoji="1" lang="en-US" altLang="ja-JP" sz="1400" dirty="0">
              <a:latin typeface="Bodoni MT Black" panose="02070A03080606020203" pitchFamily="18" charset="0"/>
            </a:endParaRPr>
          </a:p>
        </p:txBody>
      </p:sp>
      <p:sp>
        <p:nvSpPr>
          <p:cNvPr id="22" name="テキスト ボックス 24"/>
          <p:cNvSpPr txBox="1"/>
          <p:nvPr/>
        </p:nvSpPr>
        <p:spPr>
          <a:xfrm>
            <a:off x="9659457" y="9012079"/>
            <a:ext cx="787405" cy="78145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latin typeface="Bodoni MT Black" panose="02070A03080606020203" pitchFamily="18" charset="0"/>
              </a:rPr>
              <a:t>SDGs</a:t>
            </a:r>
          </a:p>
          <a:p>
            <a:pPr algn="ctr"/>
            <a:r>
              <a:rPr kumimoji="1" lang="ja-JP" altLang="en-US" sz="1400" dirty="0">
                <a:latin typeface="Bodoni MT Black" panose="02070A03080606020203" pitchFamily="18" charset="0"/>
              </a:rPr>
              <a:t>マーク</a:t>
            </a:r>
            <a:endParaRPr kumimoji="1" lang="en-US" altLang="ja-JP" sz="1400" dirty="0">
              <a:latin typeface="Bodoni MT Black" panose="02070A03080606020203" pitchFamily="18" charset="0"/>
            </a:endParaRPr>
          </a:p>
        </p:txBody>
      </p:sp>
      <p:sp>
        <p:nvSpPr>
          <p:cNvPr id="23" name="テキスト ボックス 24"/>
          <p:cNvSpPr txBox="1"/>
          <p:nvPr/>
        </p:nvSpPr>
        <p:spPr>
          <a:xfrm>
            <a:off x="11872734" y="9013615"/>
            <a:ext cx="787405" cy="78145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latin typeface="Bodoni MT Black" panose="02070A03080606020203" pitchFamily="18" charset="0"/>
              </a:rPr>
              <a:t>SDGs</a:t>
            </a:r>
          </a:p>
          <a:p>
            <a:pPr algn="ctr"/>
            <a:r>
              <a:rPr kumimoji="1" lang="ja-JP" altLang="en-US" sz="1400" dirty="0">
                <a:latin typeface="Bodoni MT Black" panose="02070A03080606020203" pitchFamily="18" charset="0"/>
              </a:rPr>
              <a:t>マーク</a:t>
            </a:r>
            <a:endParaRPr kumimoji="1" lang="en-US" altLang="ja-JP" sz="1400" dirty="0">
              <a:latin typeface="Bodoni MT Black" panose="02070A03080606020203" pitchFamily="18" charset="0"/>
            </a:endParaRPr>
          </a:p>
        </p:txBody>
      </p:sp>
      <p:sp>
        <p:nvSpPr>
          <p:cNvPr id="24" name="テキスト ボックス 24"/>
          <p:cNvSpPr txBox="1"/>
          <p:nvPr/>
        </p:nvSpPr>
        <p:spPr>
          <a:xfrm>
            <a:off x="12989916" y="9005286"/>
            <a:ext cx="787405" cy="78145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latin typeface="Bodoni MT Black" panose="02070A03080606020203" pitchFamily="18" charset="0"/>
              </a:rPr>
              <a:t>SDGs</a:t>
            </a:r>
          </a:p>
          <a:p>
            <a:pPr algn="ctr"/>
            <a:r>
              <a:rPr kumimoji="1" lang="ja-JP" altLang="en-US" sz="1400" dirty="0">
                <a:latin typeface="Bodoni MT Black" panose="02070A03080606020203" pitchFamily="18" charset="0"/>
              </a:rPr>
              <a:t>マーク</a:t>
            </a:r>
            <a:endParaRPr kumimoji="1" lang="en-US" altLang="ja-JP" sz="1400" dirty="0">
              <a:latin typeface="Bodoni MT Black" panose="02070A03080606020203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755552" y="9022215"/>
            <a:ext cx="787405" cy="78145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latin typeface="Bodoni MT Black" panose="02070A03080606020203" pitchFamily="18" charset="0"/>
              </a:rPr>
              <a:t>SDGs</a:t>
            </a:r>
          </a:p>
          <a:p>
            <a:pPr algn="ctr"/>
            <a:r>
              <a:rPr kumimoji="1" lang="ja-JP" altLang="en-US" sz="1400" dirty="0">
                <a:latin typeface="Bodoni MT Black" panose="02070A03080606020203" pitchFamily="18" charset="0"/>
              </a:rPr>
              <a:t>マーク</a:t>
            </a:r>
            <a:endParaRPr kumimoji="1" lang="en-US" altLang="ja-JP" sz="1400" dirty="0">
              <a:latin typeface="Bodoni MT Black" panose="02070A03080606020203" pitchFamily="18" charset="0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845296" y="578224"/>
            <a:ext cx="62659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845296" y="1627094"/>
            <a:ext cx="62659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タイトル 1"/>
          <p:cNvSpPr txBox="1">
            <a:spLocks/>
          </p:cNvSpPr>
          <p:nvPr/>
        </p:nvSpPr>
        <p:spPr>
          <a:xfrm>
            <a:off x="845297" y="1803553"/>
            <a:ext cx="6265995" cy="428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会員名を入力してください</a:t>
            </a:r>
            <a:endParaRPr lang="en-US" altLang="ja-JP" sz="20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★上記</a:t>
            </a:r>
            <a:r>
              <a:rPr kumimoji="0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会員名</a:t>
            </a:r>
            <a:r>
              <a:rPr kumimoji="0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0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文字のフォント・サイズは設定から変更しないでください</a:t>
            </a:r>
            <a:r>
              <a:rPr kumimoji="0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Meiryo</a:t>
            </a:r>
            <a:r>
              <a:rPr kumimoji="0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UI </a:t>
            </a:r>
            <a:r>
              <a:rPr kumimoji="0" lang="ja-JP" altLang="en-US" sz="14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0"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0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ポイント、黒色）</a:t>
            </a:r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</a:t>
            </a:r>
          </a:p>
        </p:txBody>
      </p:sp>
      <p:grpSp>
        <p:nvGrpSpPr>
          <p:cNvPr id="43" name="グループ化 42"/>
          <p:cNvGrpSpPr/>
          <p:nvPr/>
        </p:nvGrpSpPr>
        <p:grpSpPr>
          <a:xfrm>
            <a:off x="845296" y="2460811"/>
            <a:ext cx="6265996" cy="524434"/>
            <a:chOff x="845296" y="2460811"/>
            <a:chExt cx="6265996" cy="524434"/>
          </a:xfrm>
        </p:grpSpPr>
        <p:sp>
          <p:nvSpPr>
            <p:cNvPr id="37" name="サブタイトル 2"/>
            <p:cNvSpPr txBox="1">
              <a:spLocks/>
            </p:cNvSpPr>
            <p:nvPr/>
          </p:nvSpPr>
          <p:spPr>
            <a:xfrm rot="10800000" flipV="1">
              <a:off x="845296" y="2523843"/>
              <a:ext cx="6265996" cy="4614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1425550" rtl="0" eaLnBrk="1" latinLnBrk="0" hangingPunct="1">
                <a:lnSpc>
                  <a:spcPct val="90000"/>
                </a:lnSpc>
                <a:spcBef>
                  <a:spcPts val="1559"/>
                </a:spcBef>
                <a:buFont typeface="Arial" panose="020B0604020202020204" pitchFamily="34" charset="0"/>
                <a:buNone/>
                <a:defRPr kumimoji="1" sz="374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12775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311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25550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3832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51099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6387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76649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8942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02198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2400" dirty="0" smtClean="0">
                  <a:latin typeface="+mn-ea"/>
                </a:rPr>
                <a:t>取組の内容</a:t>
              </a:r>
              <a:endParaRPr lang="ja-JP" altLang="en-US" sz="2400" dirty="0">
                <a:latin typeface="+mn-ea"/>
              </a:endParaRPr>
            </a:p>
          </p:txBody>
        </p:sp>
        <p:cxnSp>
          <p:nvCxnSpPr>
            <p:cNvPr id="40" name="直線コネクタ 39"/>
            <p:cNvCxnSpPr/>
            <p:nvPr/>
          </p:nvCxnSpPr>
          <p:spPr>
            <a:xfrm>
              <a:off x="845296" y="2460811"/>
              <a:ext cx="626599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直線コネクタ 40"/>
          <p:cNvCxnSpPr/>
          <p:nvPr/>
        </p:nvCxnSpPr>
        <p:spPr>
          <a:xfrm>
            <a:off x="845295" y="10243664"/>
            <a:ext cx="6265996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サブタイトル 2"/>
          <p:cNvSpPr txBox="1">
            <a:spLocks/>
          </p:cNvSpPr>
          <p:nvPr/>
        </p:nvSpPr>
        <p:spPr>
          <a:xfrm rot="10800000" flipV="1">
            <a:off x="8016259" y="1061704"/>
            <a:ext cx="6265996" cy="34154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1425550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None/>
              <a:defRPr kumimoji="1"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75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5550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83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5109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6387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7664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894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02198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★取組背景の入力と、写真、イメージ図、挿し絵等ありましたらこのテキストボックス内（薄黄色着色内）に貼り付けてください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★写真等にタイトルが必要な場合は合わせて挿入ください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★基本的に張り付けていただいた構成のまま使用いたします。（こちらで編集等はいたしません。）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★テキストボックス内の文字の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フォントは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設定から変更しないでください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Meiryo</a:t>
            </a:r>
            <a:r>
              <a:rPr kumimoji="0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UI </a:t>
            </a:r>
            <a:r>
              <a:rPr lang="ja-JP" altLang="en-US" sz="16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本文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★強調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する文字・箇所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太字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下線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、着色などを施してください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</a:pP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8016259" y="578224"/>
            <a:ext cx="6265996" cy="524434"/>
            <a:chOff x="845296" y="2460811"/>
            <a:chExt cx="6265996" cy="524434"/>
          </a:xfrm>
        </p:grpSpPr>
        <p:sp>
          <p:nvSpPr>
            <p:cNvPr id="45" name="サブタイトル 2"/>
            <p:cNvSpPr txBox="1">
              <a:spLocks/>
            </p:cNvSpPr>
            <p:nvPr/>
          </p:nvSpPr>
          <p:spPr>
            <a:xfrm rot="10800000" flipV="1">
              <a:off x="845296" y="2523843"/>
              <a:ext cx="6265996" cy="4614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1425550" rtl="0" eaLnBrk="1" latinLnBrk="0" hangingPunct="1">
                <a:lnSpc>
                  <a:spcPct val="90000"/>
                </a:lnSpc>
                <a:spcBef>
                  <a:spcPts val="1559"/>
                </a:spcBef>
                <a:buFont typeface="Arial" panose="020B0604020202020204" pitchFamily="34" charset="0"/>
                <a:buNone/>
                <a:defRPr kumimoji="1" sz="374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12775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311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25550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3832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51099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6387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76649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8942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02198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2400" dirty="0" smtClean="0">
                  <a:latin typeface="+mn-ea"/>
                </a:rPr>
                <a:t>取組の背景（動機・課題）</a:t>
              </a:r>
              <a:endParaRPr lang="ja-JP" altLang="en-US" sz="2400" dirty="0">
                <a:latin typeface="+mn-ea"/>
              </a:endParaRPr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845296" y="2460811"/>
              <a:ext cx="626599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グループ化 46"/>
          <p:cNvGrpSpPr/>
          <p:nvPr/>
        </p:nvGrpSpPr>
        <p:grpSpPr>
          <a:xfrm>
            <a:off x="8002812" y="4560848"/>
            <a:ext cx="6265996" cy="524434"/>
            <a:chOff x="845296" y="2460811"/>
            <a:chExt cx="6265996" cy="524434"/>
          </a:xfrm>
        </p:grpSpPr>
        <p:sp>
          <p:nvSpPr>
            <p:cNvPr id="48" name="サブタイトル 2"/>
            <p:cNvSpPr txBox="1">
              <a:spLocks/>
            </p:cNvSpPr>
            <p:nvPr/>
          </p:nvSpPr>
          <p:spPr>
            <a:xfrm rot="10800000" flipV="1">
              <a:off x="845296" y="2523843"/>
              <a:ext cx="6265996" cy="46140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1425550" rtl="0" eaLnBrk="1" latinLnBrk="0" hangingPunct="1">
                <a:lnSpc>
                  <a:spcPct val="90000"/>
                </a:lnSpc>
                <a:spcBef>
                  <a:spcPts val="1559"/>
                </a:spcBef>
                <a:buFont typeface="Arial" panose="020B0604020202020204" pitchFamily="34" charset="0"/>
                <a:buNone/>
                <a:defRPr kumimoji="1" sz="374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12775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311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25550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3832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51099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6387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76649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89424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02198" indent="0" algn="ctr" defTabSz="1425550" rtl="0" eaLnBrk="1" latinLnBrk="0" hangingPunct="1">
                <a:lnSpc>
                  <a:spcPct val="90000"/>
                </a:lnSpc>
                <a:spcBef>
                  <a:spcPts val="780"/>
                </a:spcBef>
                <a:buFont typeface="Arial" panose="020B0604020202020204" pitchFamily="34" charset="0"/>
                <a:buNone/>
                <a:defRPr kumimoji="1" sz="24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2400" dirty="0" smtClean="0">
                  <a:latin typeface="+mn-ea"/>
                </a:rPr>
                <a:t>取組の成果・展望</a:t>
              </a:r>
              <a:endParaRPr lang="ja-JP" altLang="en-US" sz="2400" dirty="0">
                <a:latin typeface="+mn-ea"/>
              </a:endParaRPr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845296" y="2460811"/>
              <a:ext cx="626599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サブタイトル 2"/>
          <p:cNvSpPr txBox="1">
            <a:spLocks/>
          </p:cNvSpPr>
          <p:nvPr/>
        </p:nvSpPr>
        <p:spPr>
          <a:xfrm rot="10800000" flipV="1">
            <a:off x="8016258" y="5044328"/>
            <a:ext cx="6265996" cy="32437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1425550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None/>
              <a:defRPr kumimoji="1"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75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5550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83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5109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6387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7664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894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02198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★取組成果の入力と、写真、イメージ図、挿し絵等ありましたらこのテキストボックス内（薄黄色着色内）に貼り付けてください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★写真等にタイトルが必要な場合は合わせて挿入ください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★基本的に張り付けていただいた構成のまま使用いたします。（こちらで編集等はいたしません。）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★テキストボックス内の文字の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フォントは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設定から変更しないでください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Meiryo</a:t>
            </a:r>
            <a:r>
              <a:rPr kumimoji="0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UI </a:t>
            </a:r>
            <a:r>
              <a:rPr lang="ja-JP" altLang="en-US" sz="16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本文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ポイント以上）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★強調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する文字・箇所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太字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下線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、着色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などを施してください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7983114" y="8365714"/>
            <a:ext cx="6299140" cy="517996"/>
            <a:chOff x="7983114" y="8365714"/>
            <a:chExt cx="6299140" cy="517996"/>
          </a:xfrm>
        </p:grpSpPr>
        <p:cxnSp>
          <p:nvCxnSpPr>
            <p:cNvPr id="51" name="直線コネクタ 50"/>
            <p:cNvCxnSpPr/>
            <p:nvPr/>
          </p:nvCxnSpPr>
          <p:spPr>
            <a:xfrm>
              <a:off x="8016258" y="8371730"/>
              <a:ext cx="626599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24"/>
            <p:cNvSpPr txBox="1"/>
            <p:nvPr/>
          </p:nvSpPr>
          <p:spPr>
            <a:xfrm>
              <a:off x="7983114" y="8365714"/>
              <a:ext cx="2330888" cy="5179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400" dirty="0" smtClean="0">
                  <a:latin typeface="Bodoni MT Black" panose="02070A03080606020203" pitchFamily="18" charset="0"/>
                </a:rPr>
                <a:t>関連するゴール</a:t>
              </a:r>
              <a:endParaRPr kumimoji="1" lang="en-US" altLang="ja-JP" sz="2400" dirty="0" smtClean="0">
                <a:latin typeface="Bodoni MT Black" panose="02070A03080606020203" pitchFamily="18" charset="0"/>
              </a:endParaRPr>
            </a:p>
          </p:txBody>
        </p:sp>
      </p:grpSp>
      <p:sp>
        <p:nvSpPr>
          <p:cNvPr id="53" name="サブタイトル 2"/>
          <p:cNvSpPr txBox="1">
            <a:spLocks/>
          </p:cNvSpPr>
          <p:nvPr/>
        </p:nvSpPr>
        <p:spPr>
          <a:xfrm rot="10800000" flipV="1">
            <a:off x="8419999" y="9775945"/>
            <a:ext cx="5753028" cy="48527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1425550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None/>
              <a:defRPr kumimoji="1"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75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5550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83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5109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6387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7664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894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02198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</a:t>
            </a: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様式１で選択した関連する</a:t>
            </a:r>
            <a:r>
              <a:rPr lang="en-US" altLang="ja-JP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SDGs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のゴールを掲載します</a:t>
            </a:r>
            <a:endParaRPr lang="en-US" altLang="ja-JP" sz="16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400"/>
              </a:lnSpc>
            </a:pP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 rot="10800000" flipV="1">
            <a:off x="8005967" y="223903"/>
            <a:ext cx="5753028" cy="48527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1425550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None/>
              <a:defRPr kumimoji="1"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75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5550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83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5109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6387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7664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894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02198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kumimoji="1"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  <a:spcBef>
                <a:spcPts val="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BIZUDP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ゴシックに変更する場合がございます</a:t>
            </a: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-59" y="-113316"/>
            <a:ext cx="15256226" cy="10911964"/>
            <a:chOff x="-59" y="-113316"/>
            <a:chExt cx="15256226" cy="1091196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3"/>
            <a:srcRect l="5080" t="-15247" r="66288" b="1246"/>
            <a:stretch/>
          </p:blipFill>
          <p:spPr>
            <a:xfrm flipV="1">
              <a:off x="37098" y="10495255"/>
              <a:ext cx="6726102" cy="303393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6894"/>
              <a:ext cx="214764" cy="6660897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59" y="6051647"/>
              <a:ext cx="214823" cy="4640166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6"/>
            <a:srcRect l="1" r="7634" b="4822"/>
            <a:stretch/>
          </p:blipFill>
          <p:spPr>
            <a:xfrm flipH="1">
              <a:off x="14912787" y="94364"/>
              <a:ext cx="220009" cy="10622942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7"/>
            <a:srcRect r="38776" b="-6040"/>
            <a:stretch/>
          </p:blipFill>
          <p:spPr>
            <a:xfrm flipV="1">
              <a:off x="0" y="-107576"/>
              <a:ext cx="6589059" cy="330193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8"/>
            <a:srcRect l="65094" t="-3648" r="-10" b="57969"/>
            <a:stretch/>
          </p:blipFill>
          <p:spPr>
            <a:xfrm rot="10800000">
              <a:off x="6723528" y="10475258"/>
              <a:ext cx="8532639" cy="289944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9"/>
            <a:srcRect r="41968" b="-12402"/>
            <a:stretch/>
          </p:blipFill>
          <p:spPr>
            <a:xfrm flipV="1">
              <a:off x="5593976" y="-52251"/>
              <a:ext cx="5593867" cy="274868"/>
            </a:xfrm>
            <a:prstGeom prst="rect">
              <a:avLst/>
            </a:prstGeom>
          </p:spPr>
        </p:pic>
        <p:pic>
          <p:nvPicPr>
            <p:cNvPr id="54" name="図 53"/>
            <p:cNvPicPr>
              <a:picLocks noChangeAspect="1"/>
            </p:cNvPicPr>
            <p:nvPr/>
          </p:nvPicPr>
          <p:blipFill rotWithShape="1">
            <a:blip r:embed="rId9"/>
            <a:srcRect l="69262" t="-449" b="-1"/>
            <a:stretch/>
          </p:blipFill>
          <p:spPr>
            <a:xfrm flipV="1">
              <a:off x="11129555" y="-113316"/>
              <a:ext cx="4003242" cy="3353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913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396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Meiryo UI</vt:lpstr>
      <vt:lpstr>游ゴシック</vt:lpstr>
      <vt:lpstr>游ゴシック Light</vt:lpstr>
      <vt:lpstr>Arial</vt:lpstr>
      <vt:lpstr>Bodoni MT Black</vt:lpstr>
      <vt:lpstr>Calibri</vt:lpstr>
      <vt:lpstr>Calibri Light</vt:lpstr>
      <vt:lpstr>Office テーマ</vt:lpstr>
      <vt:lpstr>取組のタイトルを入力してください ★上記タイトルの文字のフォント・サイズは設定から変更しないでください（Meiryo UI、26ポイント、黒色、太字）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kawai</dc:creator>
  <cp:lastModifiedBy>kawai</cp:lastModifiedBy>
  <cp:revision>86</cp:revision>
  <cp:lastPrinted>2024-09-26T06:56:04Z</cp:lastPrinted>
  <dcterms:created xsi:type="dcterms:W3CDTF">2024-09-10T05:42:44Z</dcterms:created>
  <dcterms:modified xsi:type="dcterms:W3CDTF">2024-09-26T07:02:28Z</dcterms:modified>
</cp:coreProperties>
</file>