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 bookmarkIdSeed="2">
  <p:sldMasterIdLst>
    <p:sldMasterId id="2147483723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299"/>
    <a:srgbClr val="2145A5"/>
    <a:srgbClr val="FF0000"/>
    <a:srgbClr val="FF6600"/>
    <a:srgbClr val="FFC1C1"/>
    <a:srgbClr val="FFFFFF"/>
    <a:srgbClr val="DAE3F3"/>
    <a:srgbClr val="FF33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1" autoAdjust="0"/>
    <p:restoredTop sz="94523" autoAdjust="0"/>
  </p:normalViewPr>
  <p:slideViewPr>
    <p:cSldViewPr snapToGrid="0">
      <p:cViewPr varScale="1">
        <p:scale>
          <a:sx n="73" d="100"/>
          <a:sy n="73" d="100"/>
        </p:scale>
        <p:origin x="130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0"/>
            <a:ext cx="2950375" cy="498966"/>
          </a:xfrm>
          <a:prstGeom prst="rect">
            <a:avLst/>
          </a:prstGeom>
        </p:spPr>
        <p:txBody>
          <a:bodyPr vert="horz" lIns="92124" tIns="46062" rIns="92124" bIns="460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0"/>
            <a:ext cx="2950374" cy="498966"/>
          </a:xfrm>
          <a:prstGeom prst="rect">
            <a:avLst/>
          </a:prstGeom>
        </p:spPr>
        <p:txBody>
          <a:bodyPr vert="horz" lIns="92124" tIns="46062" rIns="92124" bIns="46062" rtlCol="0"/>
          <a:lstStyle>
            <a:lvl1pPr algn="r">
              <a:defRPr sz="1200"/>
            </a:lvl1pPr>
          </a:lstStyle>
          <a:p>
            <a:fld id="{33FA4A31-133A-400B-B191-A5DF036EB77A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9" y="9440373"/>
            <a:ext cx="2950375" cy="498966"/>
          </a:xfrm>
          <a:prstGeom prst="rect">
            <a:avLst/>
          </a:prstGeom>
        </p:spPr>
        <p:txBody>
          <a:bodyPr vert="horz" lIns="92124" tIns="46062" rIns="92124" bIns="460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3"/>
            <a:ext cx="2950374" cy="498966"/>
          </a:xfrm>
          <a:prstGeom prst="rect">
            <a:avLst/>
          </a:prstGeom>
        </p:spPr>
        <p:txBody>
          <a:bodyPr vert="horz" lIns="92124" tIns="46062" rIns="92124" bIns="46062" rtlCol="0" anchor="b"/>
          <a:lstStyle>
            <a:lvl1pPr algn="r">
              <a:defRPr sz="1200"/>
            </a:lvl1pPr>
          </a:lstStyle>
          <a:p>
            <a:fld id="{FA2020E7-122D-4689-A81A-C4644AE707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40377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0"/>
            <a:ext cx="2949787" cy="498693"/>
          </a:xfrm>
          <a:prstGeom prst="rect">
            <a:avLst/>
          </a:prstGeom>
        </p:spPr>
        <p:txBody>
          <a:bodyPr vert="horz" lIns="91322" tIns="45662" rIns="91322" bIns="4566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7" y="10"/>
            <a:ext cx="2949787" cy="498693"/>
          </a:xfrm>
          <a:prstGeom prst="rect">
            <a:avLst/>
          </a:prstGeom>
        </p:spPr>
        <p:txBody>
          <a:bodyPr vert="horz" lIns="91322" tIns="45662" rIns="91322" bIns="45662" rtlCol="0"/>
          <a:lstStyle>
            <a:lvl1pPr algn="r">
              <a:defRPr sz="1200"/>
            </a:lvl1pPr>
          </a:lstStyle>
          <a:p>
            <a:fld id="{91F77B41-C064-4CDC-AAE2-D88644DCC3F9}" type="datetimeFigureOut">
              <a:rPr kumimoji="1" lang="ja-JP" altLang="en-US" smtClean="0"/>
              <a:t>2023/6/26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2" tIns="45662" rIns="91322" bIns="4566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322" tIns="45662" rIns="91322" bIns="4566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647"/>
            <a:ext cx="2949787" cy="498692"/>
          </a:xfrm>
          <a:prstGeom prst="rect">
            <a:avLst/>
          </a:prstGeom>
        </p:spPr>
        <p:txBody>
          <a:bodyPr vert="horz" lIns="91322" tIns="45662" rIns="91322" bIns="4566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7" y="9440647"/>
            <a:ext cx="2949787" cy="498692"/>
          </a:xfrm>
          <a:prstGeom prst="rect">
            <a:avLst/>
          </a:prstGeom>
        </p:spPr>
        <p:txBody>
          <a:bodyPr vert="horz" lIns="91322" tIns="45662" rIns="91322" bIns="45662" rtlCol="0" anchor="b"/>
          <a:lstStyle>
            <a:lvl1pPr algn="r">
              <a:defRPr sz="1200"/>
            </a:lvl1pPr>
          </a:lstStyle>
          <a:p>
            <a:fld id="{3FB9C08F-36B9-436F-8459-6CBAA9267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4321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ADA9-A48A-4830-A9E0-5D40172F0CB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646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86DDF-B6F4-4A64-A5FD-7D5B4AF471E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858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650D-4F43-42FC-927A-ADB34091BD2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84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96BE6-BD5D-468D-ABBB-1FCF1544B1A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47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00D27-C7A2-435D-B5DB-6CB77E9DB45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630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A3426-C0DE-4D8C-A071-8553D7DB289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1870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D7BFD-EBFA-4643-8E29-8A7759AF5FA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49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BD55-FE3F-4628-85B6-CF4C547D483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02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0E58-BACC-47E3-85E8-3145F48688C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86600" y="6492875"/>
            <a:ext cx="2057400" cy="365125"/>
          </a:xfrm>
        </p:spPr>
        <p:txBody>
          <a:bodyPr anchor="b"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4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3695-7C6C-42E3-8FF4-F32EF36C2F7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41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7A56F-5E9A-4CCF-9EA9-532EA733E19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179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6283F-00C3-4BE4-B712-0944EE2E474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2023/6/26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2057400" cy="365125"/>
          </a:xfrm>
          <a:prstGeom prst="rect">
            <a:avLst/>
          </a:prstGeom>
        </p:spPr>
        <p:txBody>
          <a:bodyPr vert="horz" lIns="91440" tIns="45720" rIns="72000" bIns="45720" rtlCol="0" anchor="b" anchorCtr="0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C0A16-F725-47DD-AAAF-F90F9DB4D7F0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69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" name="表 54">
            <a:extLst>
              <a:ext uri="{FF2B5EF4-FFF2-40B4-BE49-F238E27FC236}">
                <a16:creationId xmlns:a16="http://schemas.microsoft.com/office/drawing/2014/main" id="{325EEBBB-3ABD-4345-99B1-A3E0B62A00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303059"/>
              </p:ext>
            </p:extLst>
          </p:nvPr>
        </p:nvGraphicFramePr>
        <p:xfrm>
          <a:off x="4717613" y="3200145"/>
          <a:ext cx="4317079" cy="346312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317079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419024">
                <a:tc>
                  <a:txBody>
                    <a:bodyPr/>
                    <a:lstStyle/>
                    <a:p>
                      <a:r>
                        <a:rPr kumimoji="1" lang="ja-JP" altLang="en-US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分科会の</a:t>
                      </a:r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イメージ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3044101"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  <p:sp>
        <p:nvSpPr>
          <p:cNvPr id="4" name="タイトル 1"/>
          <p:cNvSpPr txBox="1">
            <a:spLocks/>
          </p:cNvSpPr>
          <p:nvPr/>
        </p:nvSpPr>
        <p:spPr>
          <a:xfrm>
            <a:off x="102571" y="-6939"/>
            <a:ext cx="8932121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 anchorCtr="0">
            <a:normAutofit/>
          </a:bodyPr>
          <a:lstStyle>
            <a:defPPr>
              <a:defRPr lang="ja-JP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2800">
                <a:solidFill>
                  <a:schemeClr val="bg1"/>
                </a:solidFill>
                <a:ea typeface="+mj-ea"/>
                <a:cs typeface="+mj-cs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r>
              <a:rPr lang="ja-JP" altLang="en-US" sz="2400" b="1" u="sng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○○○（分科会名称を記入）</a:t>
            </a:r>
            <a:endParaRPr lang="en-US" altLang="ja-JP" sz="2400" b="1" u="sng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300" b="1" u="sng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分科会提案者</a:t>
            </a:r>
            <a:r>
              <a:rPr lang="ja-JP" altLang="en-US" sz="18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：○○（団体名を記入）</a:t>
            </a:r>
            <a:endParaRPr lang="ja-JP" altLang="en-US" sz="18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9A0C80EB-1F87-4BE7-A5CA-8740F06856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311352"/>
              </p:ext>
            </p:extLst>
          </p:nvPr>
        </p:nvGraphicFramePr>
        <p:xfrm>
          <a:off x="102572" y="1041854"/>
          <a:ext cx="8932120" cy="12801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410290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7521830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分科会の</a:t>
                      </a:r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目的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解決したい課題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F1D36C7E-8287-42E2-BD29-CC394CBDB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760219"/>
              </p:ext>
            </p:extLst>
          </p:nvPr>
        </p:nvGraphicFramePr>
        <p:xfrm>
          <a:off x="102572" y="2445014"/>
          <a:ext cx="4469428" cy="421825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469428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</a:tblGrid>
              <a:tr h="436859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分科会での活動内容 及び 期待される成果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  <a:tr h="3781397">
                <a:tc>
                  <a:txBody>
                    <a:bodyPr/>
                    <a:lstStyle/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409058"/>
                  </a:ext>
                </a:extLst>
              </a:tr>
            </a:tbl>
          </a:graphicData>
        </a:graphic>
      </p:graphicFrame>
      <p:grpSp>
        <p:nvGrpSpPr>
          <p:cNvPr id="3" name="グループ化 2"/>
          <p:cNvGrpSpPr/>
          <p:nvPr/>
        </p:nvGrpSpPr>
        <p:grpSpPr>
          <a:xfrm>
            <a:off x="9598835" y="5595417"/>
            <a:ext cx="1744126" cy="370354"/>
            <a:chOff x="1711171" y="5505723"/>
            <a:chExt cx="1744126" cy="370354"/>
          </a:xfrm>
        </p:grpSpPr>
        <p:sp>
          <p:nvSpPr>
            <p:cNvPr id="15" name="二等辺三角形 14">
              <a:extLst>
                <a:ext uri="{FF2B5EF4-FFF2-40B4-BE49-F238E27FC236}">
                  <a16:creationId xmlns:a16="http://schemas.microsoft.com/office/drawing/2014/main" id="{7808698F-170C-454E-B072-F84B80443C54}"/>
                </a:ext>
              </a:extLst>
            </p:cNvPr>
            <p:cNvSpPr/>
            <p:nvPr/>
          </p:nvSpPr>
          <p:spPr>
            <a:xfrm rot="10800000">
              <a:off x="1711171" y="5568007"/>
              <a:ext cx="1744126" cy="308070"/>
            </a:xfrm>
            <a:prstGeom prst="triangl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6335B982-1255-4913-A931-C899CADC0311}"/>
                </a:ext>
              </a:extLst>
            </p:cNvPr>
            <p:cNvSpPr txBox="1"/>
            <p:nvPr/>
          </p:nvSpPr>
          <p:spPr>
            <a:xfrm>
              <a:off x="2260069" y="5505723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ja-JP" alt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eiryo UI" panose="020B0604030504040204" pitchFamily="50" charset="-128"/>
                  <a:ea typeface="Meiryo UI" panose="020B0604030504040204" pitchFamily="50" charset="-128"/>
                </a:rPr>
                <a:t>成果</a:t>
              </a:r>
              <a:endParaRPr kumimoji="1"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41A0A2F0-1E7B-47DD-8344-2FFFF4F483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744497"/>
              </p:ext>
            </p:extLst>
          </p:nvPr>
        </p:nvGraphicFramePr>
        <p:xfrm>
          <a:off x="4717613" y="2447611"/>
          <a:ext cx="4317079" cy="6400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261814">
                  <a:extLst>
                    <a:ext uri="{9D8B030D-6E8A-4147-A177-3AD203B41FA5}">
                      <a16:colId xmlns:a16="http://schemas.microsoft.com/office/drawing/2014/main" val="1348850893"/>
                    </a:ext>
                  </a:extLst>
                </a:gridCol>
                <a:gridCol w="3055265">
                  <a:extLst>
                    <a:ext uri="{9D8B030D-6E8A-4147-A177-3AD203B41FA5}">
                      <a16:colId xmlns:a16="http://schemas.microsoft.com/office/drawing/2014/main" val="1195807557"/>
                    </a:ext>
                  </a:extLst>
                </a:gridCol>
              </a:tblGrid>
              <a:tr h="566218">
                <a:tc>
                  <a:txBody>
                    <a:bodyPr/>
                    <a:lstStyle/>
                    <a:p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関連する</a:t>
                      </a:r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ゴール</a:t>
                      </a:r>
                      <a:endParaRPr kumimoji="1" lang="en-US" altLang="ja-JP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265339"/>
                  </a:ext>
                </a:extLst>
              </a:tr>
            </a:tbl>
          </a:graphicData>
        </a:graphic>
      </p:graphicFrame>
      <p:pic>
        <p:nvPicPr>
          <p:cNvPr id="12" name="図 11">
            <a:extLst>
              <a:ext uri="{FF2B5EF4-FFF2-40B4-BE49-F238E27FC236}">
                <a16:creationId xmlns:a16="http://schemas.microsoft.com/office/drawing/2014/main" id="{4BA7C0F1-E1E2-43A9-88D6-F07BAD984B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0227" y="2642566"/>
            <a:ext cx="382341" cy="388268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0A507C33-1024-482F-A8EE-E34F0D8B8E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7063" y="2645953"/>
            <a:ext cx="382427" cy="382427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6B126AB-2A63-4324-BD22-ECAE8A97C2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4522" y="2642566"/>
            <a:ext cx="389526" cy="389526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971BEA58-4536-4352-BD66-6033CEFF6E0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34503" y="2644700"/>
            <a:ext cx="381044" cy="383999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F6136C7E-CA9B-400B-A70E-ECAB2EDEA32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36002" y="2651056"/>
            <a:ext cx="380249" cy="37732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27F4EAF4-8D61-4EE7-93FB-B320D75D63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23959" y="3166180"/>
            <a:ext cx="374876" cy="383732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16A7954-0E27-4A71-B99B-0364F2E695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242368" y="3178740"/>
            <a:ext cx="381372" cy="381372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8786B4AC-FB2C-4F6C-BC7D-C1D1C6B9D79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49475" y="3683191"/>
            <a:ext cx="381397" cy="381397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44774D81-F4C9-4015-B79F-B510EE05DC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733519" y="3677664"/>
            <a:ext cx="373916" cy="373916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C4F43956-AE40-4AE5-9814-26C4FBDA234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748747" y="4176777"/>
            <a:ext cx="379777" cy="38291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E59C598A-2A21-446F-9AF6-CEDAA056E6F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744448" y="3158670"/>
            <a:ext cx="384076" cy="384076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50E12BCF-90C3-437D-BD76-9AA2BE817D55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244422" y="3168452"/>
            <a:ext cx="382544" cy="379484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85A59509-D2DA-4E0E-AE8A-36D75F592AE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733519" y="3165254"/>
            <a:ext cx="379248" cy="379248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4E4E546D-212C-4856-AC78-70C41793C67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9218528" y="3685258"/>
            <a:ext cx="380307" cy="377265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90CC482E-6551-4F43-813B-7E362951F62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244422" y="3677664"/>
            <a:ext cx="382201" cy="382201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BB04013D-C0DF-4906-9E58-22B6B0014D7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1242368" y="3674840"/>
            <a:ext cx="388207" cy="385025"/>
          </a:xfrm>
          <a:prstGeom prst="rect">
            <a:avLst/>
          </a:prstGeom>
        </p:spPr>
      </p:pic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D000E0B-842D-4A12-9D1A-8E12C48AEA1F}"/>
              </a:ext>
            </a:extLst>
          </p:cNvPr>
          <p:cNvSpPr/>
          <p:nvPr/>
        </p:nvSpPr>
        <p:spPr>
          <a:xfrm>
            <a:off x="9347047" y="2092751"/>
            <a:ext cx="2215298" cy="451831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該当するアイコンをお使い下さい</a:t>
            </a: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C75E1B25-2DFA-486A-8579-AC55368CA39F}"/>
              </a:ext>
            </a:extLst>
          </p:cNvPr>
          <p:cNvSpPr txBox="1"/>
          <p:nvPr/>
        </p:nvSpPr>
        <p:spPr>
          <a:xfrm>
            <a:off x="7809543" y="48782"/>
            <a:ext cx="133636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（様式</a:t>
            </a:r>
            <a:r>
              <a:rPr kumimoji="1" lang="en-US" altLang="ja-JP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1-2</a:t>
            </a:r>
            <a:r>
              <a:rPr kumimoji="1" lang="ja-JP" altLang="en-US" sz="14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ja-JP" altLang="en-US" sz="14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C75E1B25-2DFA-486A-8579-AC55368CA39F}"/>
              </a:ext>
            </a:extLst>
          </p:cNvPr>
          <p:cNvSpPr txBox="1"/>
          <p:nvPr/>
        </p:nvSpPr>
        <p:spPr>
          <a:xfrm>
            <a:off x="231299" y="159440"/>
            <a:ext cx="1235603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令和○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年度活 動 計 画</a:t>
            </a:r>
            <a:endParaRPr kumimoji="1"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39" name="図 38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709" y="364088"/>
            <a:ext cx="1008222" cy="504111"/>
          </a:xfrm>
          <a:prstGeom prst="rect">
            <a:avLst/>
          </a:prstGeom>
        </p:spPr>
      </p:pic>
      <p:pic>
        <p:nvPicPr>
          <p:cNvPr id="37" name="図 36" descr="C:\Users\Everyone\Desktop\アイコンデータ\sdg_icon_16_ja.png">
            <a:extLst>
              <a:ext uri="{FF2B5EF4-FFF2-40B4-BE49-F238E27FC236}">
                <a16:creationId xmlns:a16="http://schemas.microsoft.com/office/drawing/2014/main" id="{00000000-0008-0000-0000-000010000000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8528" y="4176777"/>
            <a:ext cx="382915" cy="3829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942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kumimoji="1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60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user</cp:lastModifiedBy>
  <cp:revision>14</cp:revision>
  <cp:lastPrinted>2023-03-24T10:44:18Z</cp:lastPrinted>
  <dcterms:modified xsi:type="dcterms:W3CDTF">2023-06-26T14:08:49Z</dcterms:modified>
</cp:coreProperties>
</file>